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ADBFC4-0AF8-44EE-B7E2-CCE6AE5B63C2}">
  <a:tblStyle styleId="{A3ADBFC4-0AF8-44EE-B7E2-CCE6AE5B63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5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2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8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5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53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72.png"/><Relationship Id="rId6" Type="http://schemas.openxmlformats.org/officeDocument/2006/relationships/image" Target="../media/image70.png"/><Relationship Id="rId7" Type="http://schemas.openxmlformats.org/officeDocument/2006/relationships/image" Target="../media/image6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73.png"/><Relationship Id="rId4" Type="http://schemas.openxmlformats.org/officeDocument/2006/relationships/image" Target="../media/image68.png"/><Relationship Id="rId5" Type="http://schemas.openxmlformats.org/officeDocument/2006/relationships/image" Target="../media/image6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0.png"/><Relationship Id="rId6" Type="http://schemas.openxmlformats.org/officeDocument/2006/relationships/image" Target="../media/image58.png"/><Relationship Id="rId7" Type="http://schemas.openxmlformats.org/officeDocument/2006/relationships/image" Target="../media/image63.png"/><Relationship Id="rId8" Type="http://schemas.openxmlformats.org/officeDocument/2006/relationships/image" Target="../media/image7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67.png"/><Relationship Id="rId4" Type="http://schemas.openxmlformats.org/officeDocument/2006/relationships/image" Target="../media/image79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6.png"/><Relationship Id="rId8" Type="http://schemas.openxmlformats.org/officeDocument/2006/relationships/image" Target="../media/image8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88.png"/><Relationship Id="rId4" Type="http://schemas.openxmlformats.org/officeDocument/2006/relationships/image" Target="../media/image90.png"/><Relationship Id="rId5" Type="http://schemas.openxmlformats.org/officeDocument/2006/relationships/image" Target="../media/image83.png"/><Relationship Id="rId6" Type="http://schemas.openxmlformats.org/officeDocument/2006/relationships/image" Target="../media/image8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94.png"/><Relationship Id="rId4" Type="http://schemas.openxmlformats.org/officeDocument/2006/relationships/image" Target="../media/image85.png"/><Relationship Id="rId9" Type="http://schemas.openxmlformats.org/officeDocument/2006/relationships/image" Target="../media/image100.png"/><Relationship Id="rId5" Type="http://schemas.openxmlformats.org/officeDocument/2006/relationships/image" Target="../media/image86.png"/><Relationship Id="rId6" Type="http://schemas.openxmlformats.org/officeDocument/2006/relationships/image" Target="../media/image84.png"/><Relationship Id="rId7" Type="http://schemas.openxmlformats.org/officeDocument/2006/relationships/image" Target="../media/image87.png"/><Relationship Id="rId8" Type="http://schemas.openxmlformats.org/officeDocument/2006/relationships/image" Target="../media/image8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5" Type="http://schemas.openxmlformats.org/officeDocument/2006/relationships/image" Target="../media/image97.png"/><Relationship Id="rId6" Type="http://schemas.openxmlformats.org/officeDocument/2006/relationships/image" Target="../media/image99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Relationship Id="rId3" Type="http://schemas.openxmlformats.org/officeDocument/2006/relationships/image" Target="../media/image10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Relationship Id="rId3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Relationship Id="rId3" Type="http://schemas.openxmlformats.org/officeDocument/2006/relationships/image" Target="../media/image10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4.png"/><Relationship Id="rId4" Type="http://schemas.openxmlformats.org/officeDocument/2006/relationships/image" Target="../media/image10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Third Vulnerability]</a:t>
            </a:r>
            <a:endParaRPr/>
          </a:p>
        </p:txBody>
      </p:sp>
      <p:sp>
        <p:nvSpPr>
          <p:cNvPr id="1132" name="Google Shape;1132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meterpreter to connect to my uploaded web shell.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this shell to explore the target.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connected to the target using meterpreter, I have access to the full file system.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Aftermath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this bash shell to get into the target allowed me to look through the file system and capture the flag.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flag was found in the root directory.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0" name="Google Shape;1160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5"/>
          <p:cNvSpPr/>
          <p:nvPr/>
        </p:nvSpPr>
        <p:spPr>
          <a:xfrm>
            <a:off x="367350" y="1467800"/>
            <a:ext cx="8409300" cy="32526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65"/>
          <p:cNvSpPr txBox="1"/>
          <p:nvPr>
            <p:ph idx="1" type="subTitle"/>
          </p:nvPr>
        </p:nvSpPr>
        <p:spPr>
          <a:xfrm>
            <a:off x="367350" y="638375"/>
            <a:ext cx="84093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 </a:t>
            </a:r>
            <a:r>
              <a:rPr b="1" lang="en" sz="1200"/>
              <a:t>3:00</a:t>
            </a:r>
            <a:endParaRPr b="1"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 </a:t>
            </a:r>
            <a:r>
              <a:rPr b="1" lang="en" sz="1200"/>
              <a:t>In the first chart we see that 18,799 packets were sent. In the second chart we can see that the IP address is 192.168.1.90</a:t>
            </a:r>
            <a:endParaRPr b="1"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 </a:t>
            </a:r>
            <a:r>
              <a:rPr b="1" lang="en" sz="1200"/>
              <a:t>The amount of packets that were sent. </a:t>
            </a:r>
            <a:endParaRPr b="1" sz="1200"/>
          </a:p>
        </p:txBody>
      </p:sp>
      <p:pic>
        <p:nvPicPr>
          <p:cNvPr id="1163" name="Google Shape;11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00" y="1897700"/>
            <a:ext cx="3859820" cy="239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475" y="1894274"/>
            <a:ext cx="3913101" cy="2399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6"/>
          <p:cNvSpPr/>
          <p:nvPr/>
        </p:nvSpPr>
        <p:spPr>
          <a:xfrm>
            <a:off x="367350" y="1467800"/>
            <a:ext cx="8409300" cy="33654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2" name="Google Shape;1172;p66"/>
          <p:cNvSpPr txBox="1"/>
          <p:nvPr>
            <p:ph idx="1" type="subTitle"/>
          </p:nvPr>
        </p:nvSpPr>
        <p:spPr>
          <a:xfrm>
            <a:off x="287350" y="647275"/>
            <a:ext cx="85515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 </a:t>
            </a:r>
            <a:r>
              <a:rPr b="1" lang="en" sz="1200"/>
              <a:t>In the first chart we can see the attack started at 3:00 with 18,799 requests.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 </a:t>
            </a:r>
            <a:r>
              <a:rPr b="1" lang="en" sz="1200"/>
              <a:t>In the second chart we can see which files were requested and what they contained. </a:t>
            </a:r>
            <a:endParaRPr b="1" sz="1200"/>
          </a:p>
        </p:txBody>
      </p:sp>
      <p:pic>
        <p:nvPicPr>
          <p:cNvPr id="1173" name="Google Shape;117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00" y="1897700"/>
            <a:ext cx="3946683" cy="24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156" y="1870710"/>
            <a:ext cx="3992276" cy="2453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67"/>
          <p:cNvSpPr/>
          <p:nvPr/>
        </p:nvSpPr>
        <p:spPr>
          <a:xfrm>
            <a:off x="367350" y="1467800"/>
            <a:ext cx="8409300" cy="3280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2" name="Google Shape;1182;p67"/>
          <p:cNvSpPr txBox="1"/>
          <p:nvPr>
            <p:ph idx="1" type="subTitle"/>
          </p:nvPr>
        </p:nvSpPr>
        <p:spPr>
          <a:xfrm>
            <a:off x="367350" y="648225"/>
            <a:ext cx="84093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 </a:t>
            </a:r>
            <a:r>
              <a:rPr b="1" lang="en" sz="1200"/>
              <a:t>In the first chart we see that 16,492 requests were made on the secret_folder. </a:t>
            </a:r>
            <a:endParaRPr b="1"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discovered the password? </a:t>
            </a:r>
            <a:r>
              <a:rPr b="1" lang="en" sz="1200"/>
              <a:t>Inside of the secret_folder directory there were only 2 requests, so out 16,492 requests only 2 were successful. </a:t>
            </a:r>
            <a:endParaRPr b="1" sz="1200"/>
          </a:p>
        </p:txBody>
      </p:sp>
      <p:pic>
        <p:nvPicPr>
          <p:cNvPr id="1183" name="Google Shape;1183;p67"/>
          <p:cNvPicPr preferRelativeResize="0"/>
          <p:nvPr/>
        </p:nvPicPr>
        <p:blipFill rotWithShape="1">
          <a:blip r:embed="rId3">
            <a:alphaModFix/>
          </a:blip>
          <a:srcRect b="30680" l="0" r="0" t="0"/>
          <a:stretch/>
        </p:blipFill>
        <p:spPr>
          <a:xfrm>
            <a:off x="846275" y="1861553"/>
            <a:ext cx="3992276" cy="170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75" y="3720375"/>
            <a:ext cx="7042924" cy="8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8"/>
          <p:cNvSpPr/>
          <p:nvPr/>
        </p:nvSpPr>
        <p:spPr>
          <a:xfrm>
            <a:off x="367350" y="1467800"/>
            <a:ext cx="8409300" cy="33279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2" name="Google Shape;1192;p68"/>
          <p:cNvSpPr txBox="1"/>
          <p:nvPr>
            <p:ph idx="1" type="subTitle"/>
          </p:nvPr>
        </p:nvSpPr>
        <p:spPr>
          <a:xfrm>
            <a:off x="367350" y="703700"/>
            <a:ext cx="84093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 </a:t>
            </a:r>
            <a:r>
              <a:rPr b="1" lang="en" sz="1200"/>
              <a:t>There were 4 requests made to the webdav connection.</a:t>
            </a:r>
            <a:r>
              <a:rPr lang="en" sz="1200"/>
              <a:t> </a:t>
            </a:r>
            <a:endParaRPr b="1"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</a:t>
            </a:r>
            <a:r>
              <a:rPr b="1" lang="en" sz="1200"/>
              <a:t>The successful shell.php file was requested 12 times. </a:t>
            </a:r>
            <a:endParaRPr b="1" sz="1200"/>
          </a:p>
        </p:txBody>
      </p:sp>
      <p:pic>
        <p:nvPicPr>
          <p:cNvPr id="1193" name="Google Shape;1193;p68"/>
          <p:cNvPicPr preferRelativeResize="0"/>
          <p:nvPr/>
        </p:nvPicPr>
        <p:blipFill rotWithShape="1">
          <a:blip r:embed="rId3">
            <a:alphaModFix/>
          </a:blip>
          <a:srcRect b="34512" l="0" r="0" t="0"/>
          <a:stretch/>
        </p:blipFill>
        <p:spPr>
          <a:xfrm>
            <a:off x="1093863" y="1731875"/>
            <a:ext cx="6956274" cy="279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Google Shape;119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0" name="Google Shape;1200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6" name="Google Shape;1206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 </a:t>
            </a:r>
            <a:r>
              <a:rPr b="1" lang="en" sz="1400"/>
              <a:t>We can set an alarm for the number of requests per second.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 </a:t>
            </a:r>
            <a:r>
              <a:rPr b="1" lang="en" sz="1400"/>
              <a:t>The alarm should go off if we see more </a:t>
            </a:r>
            <a:r>
              <a:rPr b="1" lang="en" sz="1400"/>
              <a:t>than</a:t>
            </a:r>
            <a:r>
              <a:rPr b="1" lang="en" sz="1400"/>
              <a:t> 10 requests per second from a single IP address. </a:t>
            </a:r>
            <a:endParaRPr b="1" sz="1400"/>
          </a:p>
        </p:txBody>
      </p:sp>
      <p:sp>
        <p:nvSpPr>
          <p:cNvPr id="1208" name="Google Shape;1208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 </a:t>
            </a:r>
            <a:r>
              <a:rPr b="1" lang="en" sz="1400"/>
              <a:t>A list of allowed IP address should be created. Also, a local firewall can be used to block incoming connections.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4" name="Google Shape;1214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 </a:t>
            </a:r>
            <a:r>
              <a:rPr b="1" lang="en" sz="1400"/>
              <a:t>An alarm that is triggered when an IP address that is not on the allowed list tries to connect.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 </a:t>
            </a:r>
            <a:r>
              <a:rPr b="1" lang="en" sz="1400"/>
              <a:t>If the IP is allowed it won’t trigger, if the IP is NOT allowed it will go off.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6" name="Google Shape;1216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 </a:t>
            </a:r>
            <a:r>
              <a:rPr b="1" lang="en" sz="1400"/>
              <a:t>A file with classified info should not be kept on the web server where it can be accessed by a public web page. At minimum the file should be encrypted.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2" name="Google Shape;1222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 </a:t>
            </a:r>
            <a:r>
              <a:rPr b="1" lang="en" sz="1400"/>
              <a:t>An alarm that triggers after a certain number of requests per second.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 </a:t>
            </a:r>
            <a:r>
              <a:rPr b="1" lang="en" sz="1400"/>
              <a:t>It should be set to go off when more than 50 requests per second is exceeded.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4" name="Google Shape;1224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 </a:t>
            </a:r>
            <a:r>
              <a:rPr b="1" lang="en" sz="1400"/>
              <a:t>You can use two factor authentication and you could limit the number of failed login attempts.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0" name="Google Shape;1230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 </a:t>
            </a:r>
            <a:r>
              <a:rPr b="1" lang="en" sz="1400"/>
              <a:t>You can set an alarm to go off if an unauthorized user or IP tries to access this directory. You can monitor access to this directory with Filebeat.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 </a:t>
            </a:r>
            <a:r>
              <a:rPr b="1" lang="en" sz="1400"/>
              <a:t>If the user or IP is unauthorized, it goes off.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2" name="Google Shape;1232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 </a:t>
            </a:r>
            <a:r>
              <a:rPr b="1" lang="en" sz="1400"/>
              <a:t>An admin must install filebeat on the host.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8" name="Google Shape;1238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 </a:t>
            </a:r>
            <a:r>
              <a:rPr b="1" lang="en" sz="1400"/>
              <a:t>You can set an alarm to go off if a forbidden file type is uploaded to this directory. For example a .php file like the one used in this attack.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 </a:t>
            </a:r>
            <a:r>
              <a:rPr b="1" lang="en" sz="1400"/>
              <a:t>The alarm would trigger whenever a forbidden file type is uploaded.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0" name="Google Shape;1240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 </a:t>
            </a:r>
            <a:r>
              <a:rPr b="1" lang="en" sz="1400"/>
              <a:t>Permissions on the host can be restricted. Filebeat needs to be enabled and configured.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000" y="798287"/>
            <a:ext cx="3734140" cy="38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{A3ADBFC4-0AF8-44EE-B7E2-CCE6AE5B63C2}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Intel Corporate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Stores the logs for the corporate server.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Microsoft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 on the corporate network.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{A3ADBFC4-0AF8-44EE-B7E2-CCE6AE5B63C2}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exists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Otherwise, use the common name.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OWASP Top 10 #3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secret_folder can be accessed by a public web page, but contains information for authorized users only.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compromises login credentials that an attacker can use to gain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the web server.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Uploads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can upload anything they want to the web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hackers to upload a PHP script to the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Injection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OWASP Top 10 #1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Hackers can use PHP scripts to execute shell commands.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hackers to open a reverse shell to the server.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Sensitive Data Exposure</a:t>
            </a:r>
            <a:endParaRPr/>
          </a:p>
        </p:txBody>
      </p:sp>
      <p:sp>
        <p:nvSpPr>
          <p:cNvPr id="1090" name="Google Shape;109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map to scan network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Browser to explore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ydra to brute force login credentials.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Found there is a secret_folder directory.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directory is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password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protected but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susceptible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a brute force attack on the login credentials.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Found out the login credentials are: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U: ashton P: leopoldo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Exploitation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login window reveals that the user is ashton.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info was used to run a brute force attack to obtain login credentials.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Brute force syntax: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 -l ashton -P rockyou.txt -s 80 -f -vV 192.168.1.105 http-get /company_folders/secret_folder/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Unauthorized Uploads</a:t>
            </a:r>
            <a:endParaRPr/>
          </a:p>
        </p:txBody>
      </p:sp>
      <p:sp>
        <p:nvSpPr>
          <p:cNvPr id="1111" name="Google Shape;111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the cracked login info, found the folder containing the WebDAV connection instructions.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crackstation to obtain login for the provided hash and user ryan.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msfconsole to create custom web shell.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meterpreter to open connection to target.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Uploaded a custom web shell containing a PHP script.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Exploitation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Logged in to the secret folder directory and ran the PHP script I uploaded. This opened a bash shell.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